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8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4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t"/>
          <a:lstStyle/>
          <a:p>
            <a:r>
              <a:rPr lang="en-US" dirty="0" smtClean="0"/>
              <a:t>CERTIFICATE OF COMPLETION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282" y="1527587"/>
            <a:ext cx="9294607" cy="5330413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latin typeface="Harlow Solid Italic" panose="04030604020F02020D02" pitchFamily="82" charset="0"/>
              </a:rPr>
              <a:t>North Branch</a:t>
            </a:r>
            <a:r>
              <a:rPr lang="en-US" i="1" dirty="0" smtClean="0">
                <a:latin typeface="Harlow Solid Italic" panose="04030604020F02020D02" pitchFamily="82" charset="0"/>
              </a:rPr>
              <a:t> </a:t>
            </a:r>
            <a:r>
              <a:rPr lang="en-US" i="1" dirty="0" smtClean="0">
                <a:latin typeface="Harlow Solid Italic" panose="04030604020F02020D02" pitchFamily="82" charset="0"/>
              </a:rPr>
              <a:t>Bus Service</a:t>
            </a:r>
          </a:p>
          <a:p>
            <a:r>
              <a:rPr lang="en-US" i="1" dirty="0" smtClean="0">
                <a:latin typeface="Harlow Solid Italic" panose="04030604020F02020D02" pitchFamily="82" charset="0"/>
              </a:rPr>
              <a:t>38150 Grand Avenue</a:t>
            </a:r>
            <a:r>
              <a:rPr lang="en-US" i="1" dirty="0" smtClean="0">
                <a:latin typeface="Harlow Solid Italic" panose="04030604020F02020D02" pitchFamily="82" charset="0"/>
              </a:rPr>
              <a:t>   </a:t>
            </a:r>
            <a:r>
              <a:rPr lang="en-US" i="1" dirty="0" smtClean="0">
                <a:latin typeface="Harlow Solid Italic" panose="04030604020F02020D02" pitchFamily="82" charset="0"/>
              </a:rPr>
              <a:t>North Branch</a:t>
            </a:r>
            <a:r>
              <a:rPr lang="en-US" i="1" dirty="0" smtClean="0">
                <a:latin typeface="Harlow Solid Italic" panose="04030604020F02020D02" pitchFamily="82" charset="0"/>
              </a:rPr>
              <a:t>   </a:t>
            </a:r>
            <a:r>
              <a:rPr lang="en-US" i="1" dirty="0" smtClean="0">
                <a:latin typeface="Harlow Solid Italic" panose="04030604020F02020D02" pitchFamily="82" charset="0"/>
              </a:rPr>
              <a:t>Minnesota   </a:t>
            </a:r>
            <a:r>
              <a:rPr lang="en-US" i="1" dirty="0" smtClean="0">
                <a:latin typeface="Harlow Solid Italic" panose="04030604020F02020D02" pitchFamily="82" charset="0"/>
              </a:rPr>
              <a:t>55056</a:t>
            </a:r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sz="1600" i="1" dirty="0" smtClean="0">
                <a:latin typeface="Century" panose="02040604050505020304" pitchFamily="18" charset="0"/>
              </a:rPr>
              <a:t>This certificate is presented </a:t>
            </a:r>
          </a:p>
          <a:p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sz="3200" i="1" dirty="0" smtClean="0">
                <a:latin typeface="Harlow Solid Italic" panose="04030604020F02020D02" pitchFamily="82" charset="0"/>
              </a:rPr>
              <a:t>Xxx </a:t>
            </a:r>
            <a:r>
              <a:rPr lang="en-US" sz="3200" i="1" dirty="0" err="1" smtClean="0">
                <a:latin typeface="Harlow Solid Italic" panose="04030604020F02020D02" pitchFamily="82" charset="0"/>
              </a:rPr>
              <a:t>Xxxxxx</a:t>
            </a:r>
            <a:endParaRPr lang="en-US" i="1" dirty="0" smtClean="0">
              <a:latin typeface="Harlow Solid Italic" panose="04030604020F02020D02" pitchFamily="82" charset="0"/>
            </a:endParaRPr>
          </a:p>
          <a:p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i="1" dirty="0" smtClean="0">
                <a:latin typeface="Harlow Solid Italic" panose="04030604020F02020D02" pitchFamily="82" charset="0"/>
              </a:rPr>
              <a:t>For Successfully Completing</a:t>
            </a: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lll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Driver Certification </a:t>
            </a:r>
          </a:p>
          <a:p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_________________</a:t>
            </a:r>
          </a:p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400" i="1" smtClean="0">
                <a:latin typeface="Arial" panose="020B0604020202020204" pitchFamily="34" charset="0"/>
                <a:cs typeface="Arial" panose="020B0604020202020204" pitchFamily="34" charset="0"/>
              </a:rPr>
              <a:t>David Lutz,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401432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CERTIFICATE OF COMPLETION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Mike Negley</dc:creator>
  <cp:lastModifiedBy>User</cp:lastModifiedBy>
  <cp:revision>19</cp:revision>
  <cp:lastPrinted>2019-04-23T12:48:35Z</cp:lastPrinted>
  <dcterms:created xsi:type="dcterms:W3CDTF">2018-03-15T16:15:21Z</dcterms:created>
  <dcterms:modified xsi:type="dcterms:W3CDTF">2019-04-30T16:27:59Z</dcterms:modified>
</cp:coreProperties>
</file>