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81" d="100"/>
          <a:sy n="81" d="100"/>
        </p:scale>
        <p:origin x="-204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94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6874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512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74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261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986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441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248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362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96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4A08F-B85F-4C70-B32A-856C10C3DBAA}" type="datetimeFigureOut">
              <a:rPr lang="en-US" smtClean="0"/>
              <a:t>4/30/2019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7507A6-C0E3-42AE-820C-EB33B3B2B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33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6858000"/>
          </a:xfrm>
        </p:spPr>
        <p:txBody>
          <a:bodyPr anchor="t"/>
          <a:lstStyle/>
          <a:p>
            <a:r>
              <a:rPr lang="en-US" dirty="0" smtClean="0"/>
              <a:t>CERTIFICATE OF COMPLETION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52282" y="1527587"/>
            <a:ext cx="9294607" cy="5330413"/>
          </a:xfrm>
        </p:spPr>
        <p:txBody>
          <a:bodyPr>
            <a:normAutofit lnSpcReduction="10000"/>
          </a:bodyPr>
          <a:lstStyle/>
          <a:p>
            <a:r>
              <a:rPr lang="en-US" i="1" dirty="0" smtClean="0">
                <a:latin typeface="Harlow Solid Italic" panose="04030604020F02020D02" pitchFamily="82" charset="0"/>
              </a:rPr>
              <a:t>Central Raiders </a:t>
            </a:r>
            <a:r>
              <a:rPr lang="en-US" i="1" dirty="0" smtClean="0">
                <a:latin typeface="Harlow Solid Italic" panose="04030604020F02020D02" pitchFamily="82" charset="0"/>
              </a:rPr>
              <a:t>Bus </a:t>
            </a:r>
            <a:r>
              <a:rPr lang="en-US" i="1" dirty="0" smtClean="0">
                <a:latin typeface="Harlow Solid Italic" panose="04030604020F02020D02" pitchFamily="82" charset="0"/>
              </a:rPr>
              <a:t>Service</a:t>
            </a:r>
          </a:p>
          <a:p>
            <a:r>
              <a:rPr lang="en-US" i="1" dirty="0" smtClean="0">
                <a:latin typeface="Harlow Solid Italic" panose="04030604020F02020D02" pitchFamily="82" charset="0"/>
              </a:rPr>
              <a:t>531 Morse Street</a:t>
            </a:r>
            <a:r>
              <a:rPr lang="en-US" i="1" dirty="0" smtClean="0">
                <a:latin typeface="Harlow Solid Italic" panose="04030604020F02020D02" pitchFamily="82" charset="0"/>
              </a:rPr>
              <a:t>   Norwood   </a:t>
            </a:r>
            <a:r>
              <a:rPr lang="en-US" i="1" dirty="0" smtClean="0">
                <a:latin typeface="Harlow Solid Italic" panose="04030604020F02020D02" pitchFamily="82" charset="0"/>
              </a:rPr>
              <a:t>Minnesota   </a:t>
            </a:r>
            <a:r>
              <a:rPr lang="en-US" i="1" dirty="0" smtClean="0">
                <a:latin typeface="Harlow Solid Italic" panose="04030604020F02020D02" pitchFamily="82" charset="0"/>
              </a:rPr>
              <a:t>55368</a:t>
            </a:r>
            <a:endParaRPr lang="en-US" i="1" dirty="0" smtClean="0">
              <a:latin typeface="Harlow Solid Italic" panose="04030604020F02020D02" pitchFamily="82" charset="0"/>
            </a:endParaRPr>
          </a:p>
          <a:p>
            <a:r>
              <a:rPr lang="en-US" sz="1600" i="1" dirty="0" smtClean="0">
                <a:latin typeface="Century" panose="02040604050505020304" pitchFamily="18" charset="0"/>
              </a:rPr>
              <a:t>This certificate is presented </a:t>
            </a:r>
          </a:p>
          <a:p>
            <a:endParaRPr lang="en-US" i="1" dirty="0" smtClean="0">
              <a:latin typeface="Harlow Solid Italic" panose="04030604020F02020D02" pitchFamily="82" charset="0"/>
            </a:endParaRPr>
          </a:p>
          <a:p>
            <a:r>
              <a:rPr lang="en-US" sz="3200" i="1" dirty="0" smtClean="0">
                <a:latin typeface="Harlow Solid Italic" panose="04030604020F02020D02" pitchFamily="82" charset="0"/>
              </a:rPr>
              <a:t>Xxx </a:t>
            </a:r>
            <a:r>
              <a:rPr lang="en-US" sz="3200" i="1" dirty="0" err="1" smtClean="0">
                <a:latin typeface="Harlow Solid Italic" panose="04030604020F02020D02" pitchFamily="82" charset="0"/>
              </a:rPr>
              <a:t>Xxxxxx</a:t>
            </a:r>
            <a:endParaRPr lang="en-US" i="1" dirty="0" smtClean="0">
              <a:latin typeface="Harlow Solid Italic" panose="04030604020F02020D02" pitchFamily="82" charset="0"/>
            </a:endParaRPr>
          </a:p>
          <a:p>
            <a:endParaRPr lang="en-US" i="1" dirty="0" smtClean="0">
              <a:latin typeface="Harlow Solid Italic" panose="04030604020F02020D02" pitchFamily="82" charset="0"/>
            </a:endParaRPr>
          </a:p>
          <a:p>
            <a:r>
              <a:rPr lang="en-US" i="1" dirty="0" smtClean="0">
                <a:latin typeface="Harlow Solid Italic" panose="04030604020F02020D02" pitchFamily="82" charset="0"/>
              </a:rPr>
              <a:t>For Successfully Completing</a:t>
            </a:r>
          </a:p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Type </a:t>
            </a:r>
            <a:r>
              <a:rPr lang="en-US" sz="36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lll</a:t>
            </a:r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Driver Certification </a:t>
            </a:r>
          </a:p>
          <a:p>
            <a:endParaRPr lang="en-US" sz="36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_________________</a:t>
            </a:r>
          </a:p>
          <a:p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John </a:t>
            </a:r>
            <a:r>
              <a:rPr lang="en-US" sz="1400" i="1" smtClean="0">
                <a:latin typeface="Arial" panose="020B0604020202020204" pitchFamily="34" charset="0"/>
                <a:cs typeface="Arial" panose="020B0604020202020204" pitchFamily="34" charset="0"/>
              </a:rPr>
              <a:t>Michels, </a:t>
            </a:r>
            <a:r>
              <a:rPr lang="en-US" sz="1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Manager</a:t>
            </a:r>
          </a:p>
        </p:txBody>
      </p:sp>
    </p:spTree>
    <p:extLst>
      <p:ext uri="{BB962C8B-B14F-4D97-AF65-F5344CB8AC3E}">
        <p14:creationId xmlns:p14="http://schemas.microsoft.com/office/powerpoint/2010/main" val="4014327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33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CERTIFICATE OF COMPLETION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CERTIFICATE OF COMPLETION</dc:title>
  <dc:creator>Mike Negley</dc:creator>
  <cp:lastModifiedBy>User</cp:lastModifiedBy>
  <cp:revision>20</cp:revision>
  <cp:lastPrinted>2019-04-23T12:48:35Z</cp:lastPrinted>
  <dcterms:created xsi:type="dcterms:W3CDTF">2018-03-15T16:15:21Z</dcterms:created>
  <dcterms:modified xsi:type="dcterms:W3CDTF">2019-04-30T16:54:03Z</dcterms:modified>
</cp:coreProperties>
</file>